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9"/>
  </p:notesMasterIdLst>
  <p:sldIdLst>
    <p:sldId id="367" r:id="rId4"/>
    <p:sldId id="368" r:id="rId5"/>
    <p:sldId id="356" r:id="rId6"/>
    <p:sldId id="353" r:id="rId7"/>
    <p:sldId id="358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2260" autoAdjust="0"/>
  </p:normalViewPr>
  <p:slideViewPr>
    <p:cSldViewPr snapToGrid="0" showGuides="1">
      <p:cViewPr varScale="1">
        <p:scale>
          <a:sx n="91" d="100"/>
          <a:sy n="91" d="100"/>
        </p:scale>
        <p:origin x="1422" y="84"/>
      </p:cViewPr>
      <p:guideLst>
        <p:guide orient="horz" pos="20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35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BAF0-5431-45EC-B32D-9904DC0C9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81-735D-497E-98F9-4D157B68B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1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1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1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8" Type="http://schemas.openxmlformats.org/officeDocument/2006/relationships/tags" Target="../tags/tag292.xml"/><Relationship Id="rId17" Type="http://schemas.openxmlformats.org/officeDocument/2006/relationships/tags" Target="../tags/tag291.xml"/><Relationship Id="rId16" Type="http://schemas.openxmlformats.org/officeDocument/2006/relationships/tags" Target="../tags/tag290.xml"/><Relationship Id="rId15" Type="http://schemas.openxmlformats.org/officeDocument/2006/relationships/tags" Target="../tags/tag289.xml"/><Relationship Id="rId14" Type="http://schemas.openxmlformats.org/officeDocument/2006/relationships/tags" Target="../tags/tag288.xml"/><Relationship Id="rId13" Type="http://schemas.openxmlformats.org/officeDocument/2006/relationships/tags" Target="../tags/tag287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image" Target="../media/image1.png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8" Type="http://schemas.openxmlformats.org/officeDocument/2006/relationships/tags" Target="../tags/tag378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1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>
            <a:off x="3107055" y="35185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1875155"/>
            <a:ext cx="6350000" cy="1440180"/>
          </a:xfrm>
        </p:spPr>
        <p:txBody>
          <a:bodyPr vert="horz" wrap="square" lIns="90000" tIns="46800" rIns="90000" bIns="46800" rtlCol="0" anchor="b" anchorCtr="0">
            <a:normAutofit/>
          </a:bodyPr>
          <a:lstStyle>
            <a:lvl1pPr algn="ctr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2921000" y="3721734"/>
            <a:ext cx="6350000" cy="1440167"/>
          </a:xfrm>
        </p:spPr>
        <p:txBody>
          <a:bodyPr vert="horz" wrap="square" lIns="90000" tIns="46800" rIns="90000" bIns="46800" rtlCol="0" anchor="t">
            <a:normAutofit/>
          </a:bodyPr>
          <a:lstStyle>
            <a:lvl1pPr marL="0" indent="0" algn="ctr">
              <a:buNone/>
              <a:defRPr lang="zh-CN" altLang="en-US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6" name="任意多边形: 形状 55"/>
          <p:cNvSpPr/>
          <p:nvPr userDrawn="1">
            <p:custDataLst>
              <p:tags r:id="rId8"/>
            </p:custDataLst>
          </p:nvPr>
        </p:nvSpPr>
        <p:spPr>
          <a:xfrm rot="5400000">
            <a:off x="10383474" y="5049474"/>
            <a:ext cx="1855662" cy="1761389"/>
          </a:xfrm>
          <a:custGeom>
            <a:avLst/>
            <a:gdLst>
              <a:gd name="connsiteX0" fmla="*/ 0 w 1855662"/>
              <a:gd name="connsiteY0" fmla="*/ 0 h 1761389"/>
              <a:gd name="connsiteX1" fmla="*/ 1855662 w 1855662"/>
              <a:gd name="connsiteY1" fmla="*/ 0 h 1761389"/>
              <a:gd name="connsiteX2" fmla="*/ 1855662 w 1855662"/>
              <a:gd name="connsiteY2" fmla="*/ 1761389 h 1761389"/>
              <a:gd name="connsiteX3" fmla="*/ 0 w 1855662"/>
              <a:gd name="connsiteY3" fmla="*/ 0 h 176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662" h="1761389">
                <a:moveTo>
                  <a:pt x="0" y="0"/>
                </a:moveTo>
                <a:lnTo>
                  <a:pt x="1855662" y="0"/>
                </a:lnTo>
                <a:lnTo>
                  <a:pt x="1855662" y="176138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9"/>
            </p:custDataLst>
          </p:nvPr>
        </p:nvSpPr>
        <p:spPr>
          <a:xfrm rot="5400000">
            <a:off x="8469965" y="3141179"/>
            <a:ext cx="3797460" cy="3649926"/>
          </a:xfrm>
          <a:custGeom>
            <a:avLst/>
            <a:gdLst>
              <a:gd name="connsiteX0" fmla="*/ 0 w 3797460"/>
              <a:gd name="connsiteY0" fmla="*/ 0 h 3649926"/>
              <a:gd name="connsiteX1" fmla="*/ 1965187 w 3797460"/>
              <a:gd name="connsiteY1" fmla="*/ 0 h 3649926"/>
              <a:gd name="connsiteX2" fmla="*/ 3797460 w 3797460"/>
              <a:gd name="connsiteY2" fmla="*/ 1761089 h 3649926"/>
              <a:gd name="connsiteX3" fmla="*/ 3797460 w 3797460"/>
              <a:gd name="connsiteY3" fmla="*/ 3649926 h 3649926"/>
              <a:gd name="connsiteX4" fmla="*/ 0 w 3797460"/>
              <a:gd name="connsiteY4" fmla="*/ 0 h 36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7460" h="3649926">
                <a:moveTo>
                  <a:pt x="0" y="0"/>
                </a:moveTo>
                <a:lnTo>
                  <a:pt x="1965187" y="0"/>
                </a:lnTo>
                <a:lnTo>
                  <a:pt x="3797460" y="1761089"/>
                </a:lnTo>
                <a:lnTo>
                  <a:pt x="3797460" y="36499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>
            <a:off x="8585200" y="5138435"/>
            <a:ext cx="3606800" cy="1150790"/>
          </a:xfrm>
          <a:custGeom>
            <a:avLst/>
            <a:gdLst>
              <a:gd name="connsiteX0" fmla="*/ 1111905 w 3606800"/>
              <a:gd name="connsiteY0" fmla="*/ 0 h 1150790"/>
              <a:gd name="connsiteX1" fmla="*/ 3606800 w 3606800"/>
              <a:gd name="connsiteY1" fmla="*/ 0 h 1150790"/>
              <a:gd name="connsiteX2" fmla="*/ 3606800 w 3606800"/>
              <a:gd name="connsiteY2" fmla="*/ 1150790 h 1150790"/>
              <a:gd name="connsiteX3" fmla="*/ 0 w 3606800"/>
              <a:gd name="connsiteY3" fmla="*/ 1150790 h 1150790"/>
              <a:gd name="connsiteX4" fmla="*/ 1111905 w 360680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800" h="1150790">
                <a:moveTo>
                  <a:pt x="1111905" y="0"/>
                </a:moveTo>
                <a:lnTo>
                  <a:pt x="3606800" y="0"/>
                </a:lnTo>
                <a:lnTo>
                  <a:pt x="3606800" y="1150790"/>
                </a:lnTo>
                <a:lnTo>
                  <a:pt x="0" y="1150790"/>
                </a:lnTo>
                <a:lnTo>
                  <a:pt x="1111905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3728443" cy="3636534"/>
          </a:xfrm>
          <a:custGeom>
            <a:avLst/>
            <a:gdLst>
              <a:gd name="connsiteX0" fmla="*/ 0 w 3728443"/>
              <a:gd name="connsiteY0" fmla="*/ 0 h 3636534"/>
              <a:gd name="connsiteX1" fmla="*/ 3728443 w 3728443"/>
              <a:gd name="connsiteY1" fmla="*/ 0 h 3636534"/>
              <a:gd name="connsiteX2" fmla="*/ 3728443 w 3728443"/>
              <a:gd name="connsiteY2" fmla="*/ 67229 h 3636534"/>
              <a:gd name="connsiteX3" fmla="*/ 159138 w 3728443"/>
              <a:gd name="connsiteY3" fmla="*/ 3636534 h 3636534"/>
              <a:gd name="connsiteX4" fmla="*/ 159138 w 3728443"/>
              <a:gd name="connsiteY4" fmla="*/ 3621697 h 3636534"/>
              <a:gd name="connsiteX5" fmla="*/ 0 w 3728443"/>
              <a:gd name="connsiteY5" fmla="*/ 3621697 h 3636534"/>
              <a:gd name="connsiteX6" fmla="*/ 0 w 3728443"/>
              <a:gd name="connsiteY6" fmla="*/ 0 h 36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443" h="3636534">
                <a:moveTo>
                  <a:pt x="0" y="0"/>
                </a:moveTo>
                <a:lnTo>
                  <a:pt x="3728443" y="0"/>
                </a:lnTo>
                <a:lnTo>
                  <a:pt x="3728443" y="67229"/>
                </a:lnTo>
                <a:lnTo>
                  <a:pt x="159138" y="3636534"/>
                </a:lnTo>
                <a:lnTo>
                  <a:pt x="159138" y="3621697"/>
                </a:lnTo>
                <a:lnTo>
                  <a:pt x="0" y="36216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2"/>
            </p:custDataLst>
          </p:nvPr>
        </p:nvSpPr>
        <p:spPr>
          <a:xfrm>
            <a:off x="1658" y="258332"/>
            <a:ext cx="4472940" cy="1150790"/>
          </a:xfrm>
          <a:custGeom>
            <a:avLst/>
            <a:gdLst>
              <a:gd name="connsiteX0" fmla="*/ 0 w 4472940"/>
              <a:gd name="connsiteY0" fmla="*/ 0 h 1150790"/>
              <a:gd name="connsiteX1" fmla="*/ 4472940 w 4472940"/>
              <a:gd name="connsiteY1" fmla="*/ 0 h 1150790"/>
              <a:gd name="connsiteX2" fmla="*/ 3361035 w 4472940"/>
              <a:gd name="connsiteY2" fmla="*/ 1150790 h 1150790"/>
              <a:gd name="connsiteX3" fmla="*/ 0 w 4472940"/>
              <a:gd name="connsiteY3" fmla="*/ 1150790 h 1150790"/>
              <a:gd name="connsiteX4" fmla="*/ 0 w 447294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1150790">
                <a:moveTo>
                  <a:pt x="0" y="0"/>
                </a:moveTo>
                <a:lnTo>
                  <a:pt x="4472940" y="0"/>
                </a:lnTo>
                <a:lnTo>
                  <a:pt x="3361035" y="1150790"/>
                </a:lnTo>
                <a:lnTo>
                  <a:pt x="0" y="11507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文本占位符 63"/>
          <p:cNvSpPr>
            <a:spLocks noGrp="1"/>
          </p:cNvSpPr>
          <p:nvPr userDrawn="1">
            <p:ph type="body" sz="quarter" idx="15" hasCustomPrompt="1"/>
            <p:custDataLst>
              <p:tags r:id="rId13"/>
            </p:custDataLst>
          </p:nvPr>
        </p:nvSpPr>
        <p:spPr>
          <a:xfrm>
            <a:off x="2920999" y="5270985"/>
            <a:ext cx="2188029" cy="449489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65" name="文本占位符 63"/>
          <p:cNvSpPr>
            <a:spLocks noGrp="1"/>
          </p:cNvSpPr>
          <p:nvPr userDrawn="1">
            <p:ph type="body" sz="quarter" idx="16" hasCustomPrompt="1"/>
            <p:custDataLst>
              <p:tags r:id="rId14"/>
            </p:custDataLst>
          </p:nvPr>
        </p:nvSpPr>
        <p:spPr>
          <a:xfrm>
            <a:off x="6513079" y="5270985"/>
            <a:ext cx="2188029" cy="449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3658" cy="6864872"/>
            <a:chOff x="0" y="0"/>
            <a:chExt cx="12193658" cy="6864872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10383474" y="5049474"/>
              <a:ext cx="1855662" cy="1761389"/>
            </a:xfrm>
            <a:custGeom>
              <a:avLst/>
              <a:gdLst>
                <a:gd name="connsiteX0" fmla="*/ 0 w 1855662"/>
                <a:gd name="connsiteY0" fmla="*/ 0 h 1761389"/>
                <a:gd name="connsiteX1" fmla="*/ 1855662 w 1855662"/>
                <a:gd name="connsiteY1" fmla="*/ 0 h 1761389"/>
                <a:gd name="connsiteX2" fmla="*/ 1855662 w 1855662"/>
                <a:gd name="connsiteY2" fmla="*/ 1761389 h 1761389"/>
                <a:gd name="connsiteX3" fmla="*/ 0 w 1855662"/>
                <a:gd name="connsiteY3" fmla="*/ 0 h 176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662" h="1761389">
                  <a:moveTo>
                    <a:pt x="0" y="0"/>
                  </a:moveTo>
                  <a:lnTo>
                    <a:pt x="1855662" y="0"/>
                  </a:lnTo>
                  <a:lnTo>
                    <a:pt x="1855662" y="176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8469965" y="3141179"/>
              <a:ext cx="3797460" cy="3649926"/>
            </a:xfrm>
            <a:custGeom>
              <a:avLst/>
              <a:gdLst>
                <a:gd name="connsiteX0" fmla="*/ 0 w 3797460"/>
                <a:gd name="connsiteY0" fmla="*/ 0 h 3649926"/>
                <a:gd name="connsiteX1" fmla="*/ 1965187 w 3797460"/>
                <a:gd name="connsiteY1" fmla="*/ 0 h 3649926"/>
                <a:gd name="connsiteX2" fmla="*/ 3797460 w 3797460"/>
                <a:gd name="connsiteY2" fmla="*/ 1761089 h 3649926"/>
                <a:gd name="connsiteX3" fmla="*/ 3797460 w 3797460"/>
                <a:gd name="connsiteY3" fmla="*/ 3649926 h 3649926"/>
                <a:gd name="connsiteX4" fmla="*/ 0 w 3797460"/>
                <a:gd name="connsiteY4" fmla="*/ 0 h 36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7460" h="3649926">
                  <a:moveTo>
                    <a:pt x="0" y="0"/>
                  </a:moveTo>
                  <a:lnTo>
                    <a:pt x="1965187" y="0"/>
                  </a:lnTo>
                  <a:lnTo>
                    <a:pt x="3797460" y="1761089"/>
                  </a:lnTo>
                  <a:lnTo>
                    <a:pt x="3797460" y="364992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>
              <a:off x="8585994" y="5138435"/>
              <a:ext cx="3606800" cy="1150790"/>
            </a:xfrm>
            <a:custGeom>
              <a:avLst/>
              <a:gdLst>
                <a:gd name="connsiteX0" fmla="*/ 1111905 w 3606800"/>
                <a:gd name="connsiteY0" fmla="*/ 0 h 1150790"/>
                <a:gd name="connsiteX1" fmla="*/ 3606800 w 3606800"/>
                <a:gd name="connsiteY1" fmla="*/ 0 h 1150790"/>
                <a:gd name="connsiteX2" fmla="*/ 3606800 w 3606800"/>
                <a:gd name="connsiteY2" fmla="*/ 1150790 h 1150790"/>
                <a:gd name="connsiteX3" fmla="*/ 0 w 3606800"/>
                <a:gd name="connsiteY3" fmla="*/ 1150790 h 1150790"/>
                <a:gd name="connsiteX4" fmla="*/ 1111905 w 360680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150790">
                  <a:moveTo>
                    <a:pt x="1111905" y="0"/>
                  </a:moveTo>
                  <a:lnTo>
                    <a:pt x="3606800" y="0"/>
                  </a:lnTo>
                  <a:lnTo>
                    <a:pt x="3606800" y="1150790"/>
                  </a:lnTo>
                  <a:lnTo>
                    <a:pt x="0" y="1150790"/>
                  </a:lnTo>
                  <a:lnTo>
                    <a:pt x="111190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>
              <a:off x="0" y="0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7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201036" y="2496502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201036" y="4003049"/>
            <a:ext cx="5789930" cy="47656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3"/>
            </p:custDataLst>
          </p:nvPr>
        </p:nvCxnSpPr>
        <p:spPr>
          <a:xfrm>
            <a:off x="3107055" y="4746943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14"/>
            </p:custDataLst>
          </p:nvPr>
        </p:nvCxnSpPr>
        <p:spPr>
          <a:xfrm>
            <a:off x="3107055" y="2197418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11581200" y="119710"/>
            <a:ext cx="534470" cy="316539"/>
            <a:chOff x="0" y="6872"/>
            <a:chExt cx="4474598" cy="3636534"/>
          </a:xfrm>
        </p:grpSpPr>
        <p:sp>
          <p:nvSpPr>
            <p:cNvPr id="12" name="任意多边形: 形状 11"/>
            <p:cNvSpPr/>
            <p:nvPr userDrawn="1">
              <p:custDataLst>
                <p:tags r:id="rId10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12" y="6349833"/>
            <a:ext cx="11877177" cy="322927"/>
            <a:chOff x="201974" y="6349833"/>
            <a:chExt cx="11877177" cy="32292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1544681" y="6350094"/>
              <a:ext cx="534470" cy="316539"/>
              <a:chOff x="0" y="6872"/>
              <a:chExt cx="4474598" cy="3636534"/>
            </a:xfrm>
          </p:grpSpPr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201974" y="6349833"/>
              <a:ext cx="498764" cy="322927"/>
              <a:chOff x="3504742" y="-2872787"/>
              <a:chExt cx="4571258" cy="2446533"/>
            </a:xfrm>
          </p:grpSpPr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57412" y="5765800"/>
            <a:ext cx="11877177" cy="906960"/>
            <a:chOff x="157412" y="5765800"/>
            <a:chExt cx="11877177" cy="90696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513550" y="5765800"/>
              <a:ext cx="1521039" cy="900833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57412" y="5796179"/>
              <a:ext cx="1353888" cy="876581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-12065" y="0"/>
            <a:ext cx="12203430" cy="6874510"/>
            <a:chOff x="-19" y="0"/>
            <a:chExt cx="19218" cy="10826"/>
          </a:xfrm>
        </p:grpSpPr>
        <p:grpSp>
          <p:nvGrpSpPr>
            <p:cNvPr id="59" name="组合 58"/>
            <p:cNvGrpSpPr/>
            <p:nvPr>
              <p:custDataLst>
                <p:tags r:id="rId3"/>
              </p:custDataLst>
            </p:nvPr>
          </p:nvGrpSpPr>
          <p:grpSpPr>
            <a:xfrm>
              <a:off x="12249" y="0"/>
              <a:ext cx="6951" cy="5511"/>
              <a:chOff x="7778078" y="0"/>
              <a:chExt cx="4413923" cy="349950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>
              <p:custDataLst>
                <p:tags r:id="rId8"/>
              </p:custDataLst>
            </p:nvPr>
          </p:nvGrpSpPr>
          <p:grpSpPr>
            <a:xfrm>
              <a:off x="-19" y="7576"/>
              <a:ext cx="19219" cy="3250"/>
              <a:chOff x="-12088" y="4794394"/>
              <a:chExt cx="12204089" cy="2063607"/>
            </a:xfrm>
          </p:grpSpPr>
          <p:sp>
            <p:nvSpPr>
              <p:cNvPr id="52" name="任意多边形: 形状 5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54582" y="4942832"/>
                <a:ext cx="11637418" cy="1915168"/>
              </a:xfrm>
              <a:custGeom>
                <a:avLst/>
                <a:gdLst>
                  <a:gd name="connsiteX0" fmla="*/ 8612903 w 11637418"/>
                  <a:gd name="connsiteY0" fmla="*/ 0 h 1915168"/>
                  <a:gd name="connsiteX1" fmla="*/ 11637418 w 11637418"/>
                  <a:gd name="connsiteY1" fmla="*/ 1581105 h 1915168"/>
                  <a:gd name="connsiteX2" fmla="*/ 11637418 w 11637418"/>
                  <a:gd name="connsiteY2" fmla="*/ 1915168 h 1915168"/>
                  <a:gd name="connsiteX3" fmla="*/ 0 w 11637418"/>
                  <a:gd name="connsiteY3" fmla="*/ 1915168 h 19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7418" h="1915168">
                    <a:moveTo>
                      <a:pt x="8612903" y="0"/>
                    </a:moveTo>
                    <a:lnTo>
                      <a:pt x="11637418" y="1581105"/>
                    </a:lnTo>
                    <a:lnTo>
                      <a:pt x="11637418" y="1915168"/>
                    </a:lnTo>
                    <a:lnTo>
                      <a:pt x="0" y="191516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35096" y="4794394"/>
                <a:ext cx="11856904" cy="2063607"/>
              </a:xfrm>
              <a:custGeom>
                <a:avLst/>
                <a:gdLst>
                  <a:gd name="connsiteX0" fmla="*/ 7128328 w 11856904"/>
                  <a:gd name="connsiteY0" fmla="*/ 0 h 2063607"/>
                  <a:gd name="connsiteX1" fmla="*/ 11856904 w 11856904"/>
                  <a:gd name="connsiteY1" fmla="*/ 1832069 h 2063607"/>
                  <a:gd name="connsiteX2" fmla="*/ 11856904 w 11856904"/>
                  <a:gd name="connsiteY2" fmla="*/ 2063607 h 2063607"/>
                  <a:gd name="connsiteX3" fmla="*/ 0 w 11856904"/>
                  <a:gd name="connsiteY3" fmla="*/ 2063607 h 206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6904" h="2063607">
                    <a:moveTo>
                      <a:pt x="7128328" y="0"/>
                    </a:moveTo>
                    <a:lnTo>
                      <a:pt x="11856904" y="1832069"/>
                    </a:lnTo>
                    <a:lnTo>
                      <a:pt x="11856904" y="2063607"/>
                    </a:lnTo>
                    <a:lnTo>
                      <a:pt x="0" y="20636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39320" y="4847832"/>
                <a:ext cx="12052680" cy="2010168"/>
              </a:xfrm>
              <a:custGeom>
                <a:avLst/>
                <a:gdLst>
                  <a:gd name="connsiteX0" fmla="*/ 5073792 w 12052680"/>
                  <a:gd name="connsiteY0" fmla="*/ 0 h 2010168"/>
                  <a:gd name="connsiteX1" fmla="*/ 12052680 w 12052680"/>
                  <a:gd name="connsiteY1" fmla="*/ 1869250 h 2010168"/>
                  <a:gd name="connsiteX2" fmla="*/ 12052680 w 12052680"/>
                  <a:gd name="connsiteY2" fmla="*/ 2010168 h 2010168"/>
                  <a:gd name="connsiteX3" fmla="*/ 0 w 12052680"/>
                  <a:gd name="connsiteY3" fmla="*/ 2010168 h 201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2680" h="2010168">
                    <a:moveTo>
                      <a:pt x="5073792" y="0"/>
                    </a:moveTo>
                    <a:lnTo>
                      <a:pt x="12052680" y="1869250"/>
                    </a:lnTo>
                    <a:lnTo>
                      <a:pt x="12052680" y="2010168"/>
                    </a:lnTo>
                    <a:lnTo>
                      <a:pt x="0" y="2010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088" y="5275332"/>
                <a:ext cx="12204089" cy="1582668"/>
              </a:xfrm>
              <a:custGeom>
                <a:avLst/>
                <a:gdLst>
                  <a:gd name="connsiteX0" fmla="*/ 2856139 w 12204089"/>
                  <a:gd name="connsiteY0" fmla="*/ 0 h 1582668"/>
                  <a:gd name="connsiteX1" fmla="*/ 12204089 w 12204089"/>
                  <a:gd name="connsiteY1" fmla="*/ 1521377 h 1582668"/>
                  <a:gd name="connsiteX2" fmla="*/ 12204089 w 12204089"/>
                  <a:gd name="connsiteY2" fmla="*/ 1582668 h 1582668"/>
                  <a:gd name="connsiteX3" fmla="*/ 0 w 12204089"/>
                  <a:gd name="connsiteY3" fmla="*/ 1582668 h 158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4089" h="1582668">
                    <a:moveTo>
                      <a:pt x="2856139" y="0"/>
                    </a:moveTo>
                    <a:lnTo>
                      <a:pt x="12204089" y="1521377"/>
                    </a:lnTo>
                    <a:lnTo>
                      <a:pt x="12204089" y="1582668"/>
                    </a:lnTo>
                    <a:lnTo>
                      <a:pt x="0" y="1582668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660399" y="3368788"/>
            <a:ext cx="6245226" cy="64200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60398" y="2087287"/>
            <a:ext cx="8356090" cy="1200329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lnSpc>
                <a:spcPct val="90000"/>
              </a:lnSpc>
              <a:defRPr sz="7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0" name="任意多边形: 形状 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21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flipV="1">
            <a:off x="8256760" y="3644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69325" y="2209948"/>
            <a:ext cx="6115246" cy="1219052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069325" y="3500859"/>
            <a:ext cx="6115246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5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/>
            <p:cNvSpPr/>
            <p:nvPr>
              <p:custDataLst>
                <p:tags r:id="rId8"/>
              </p:custDataLst>
            </p:nvPr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9"/>
              </p:custDataLst>
            </p:nvPr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10"/>
              </p:custDataLst>
            </p:nvPr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11"/>
              </p:custDataLst>
            </p:nvPr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579742" y="2073991"/>
            <a:ext cx="6531128" cy="1731964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7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 flipH="1">
            <a:off x="10490586" y="2193780"/>
            <a:ext cx="1843223" cy="1619654"/>
            <a:chOff x="-138248" y="2193780"/>
            <a:chExt cx="1843223" cy="1619654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4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5"/>
            </p:custDataLst>
          </p:nvPr>
        </p:nvGrpSpPr>
        <p:grpSpPr>
          <a:xfrm>
            <a:off x="-138248" y="2193780"/>
            <a:ext cx="1843223" cy="1619654"/>
            <a:chOff x="-138248" y="2193780"/>
            <a:chExt cx="1843223" cy="1619654"/>
          </a:xfrm>
        </p:grpSpPr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>
              <a:defRPr kumimoji="0" lang="zh-CN" altLang="en-US" sz="8000" b="0" i="0" spc="8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3" name="任意多边形: 形状 28"/>
          <p:cNvSpPr/>
          <p:nvPr userDrawn="1">
            <p:custDataLst>
              <p:tags r:id="rId4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100800" tIns="39600" rIns="75600" bIns="39600">
            <a:no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3786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100800" tIns="39600" rIns="75600" bIns="39600" anchor="ctr">
            <a:noAutofit/>
          </a:bodyPr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8" name="任意多边形: 形状 17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100800" tIns="39600" rIns="75600" bIns="39600" anchor="ctr">
            <a:no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6" name="任意多边形: 形状 28"/>
          <p:cNvSpPr/>
          <p:nvPr userDrawn="1">
            <p:custDataLst>
              <p:tags r:id="rId5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100800" tIns="39600" rIns="75600" bIns="39600">
            <a:no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3893820" cy="3087370"/>
            <a:chOff x="7778078" y="0"/>
            <a:chExt cx="4413923" cy="3499502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8298180" y="3780790"/>
            <a:ext cx="3893820" cy="3087370"/>
            <a:chOff x="7778078" y="0"/>
            <a:chExt cx="4413923" cy="3499502"/>
          </a:xfrm>
        </p:grpSpPr>
        <p:sp>
          <p:nvSpPr>
            <p:cNvPr id="22" name="任意多边形: 形状 21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100800" tIns="39600" rIns="75600" bIns="39600" anchor="b">
            <a:noAutofit/>
          </a:bodyPr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1143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135412" y="6350094"/>
            <a:ext cx="534470" cy="316539"/>
            <a:chOff x="0" y="6872"/>
            <a:chExt cx="4474598" cy="3636534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9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>
            <a:off x="8419782" y="2447471"/>
            <a:ext cx="3314584" cy="1963057"/>
            <a:chOff x="0" y="6872"/>
            <a:chExt cx="4474598" cy="3636534"/>
          </a:xfrm>
        </p:grpSpPr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417154"/>
            <a:chOff x="138630" y="90845"/>
            <a:chExt cx="11914741" cy="41715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661470" cy="391755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417300" y="96172"/>
              <a:ext cx="636071" cy="4118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428.xml"/><Relationship Id="rId23" Type="http://schemas.openxmlformats.org/officeDocument/2006/relationships/tags" Target="../tags/tag427.xml"/><Relationship Id="rId22" Type="http://schemas.openxmlformats.org/officeDocument/2006/relationships/tags" Target="../tags/tag426.xml"/><Relationship Id="rId21" Type="http://schemas.openxmlformats.org/officeDocument/2006/relationships/tags" Target="../tags/tag425.xml"/><Relationship Id="rId20" Type="http://schemas.openxmlformats.org/officeDocument/2006/relationships/tags" Target="../tags/tag42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42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hyperlink" Target="http://www.sczgou.cn/jnrd/index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image" Target="../media/image3.png"/><Relationship Id="rId7" Type="http://schemas.openxmlformats.org/officeDocument/2006/relationships/tags" Target="../tags/tag434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1405" y="37782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报考</a:t>
            </a:r>
            <a:r>
              <a:rPr lang="zh-CN" altLang="en-US" sz="2800"/>
              <a:t>流程</a:t>
            </a:r>
            <a:endParaRPr lang="zh-CN" altLang="en-US" sz="2800"/>
          </a:p>
        </p:txBody>
      </p:sp>
      <p:sp>
        <p:nvSpPr>
          <p:cNvPr id="23" name="文本框 22"/>
          <p:cNvSpPr txBox="1"/>
          <p:nvPr/>
        </p:nvSpPr>
        <p:spPr>
          <a:xfrm>
            <a:off x="948690" y="1153795"/>
            <a:ext cx="104628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tx1"/>
                </a:solidFill>
              </a:rPr>
              <a:t>第一步：登陆自贡开放大学</a:t>
            </a:r>
            <a:r>
              <a:rPr lang="en-US" altLang="zh-CN" b="1">
                <a:solidFill>
                  <a:srgbClr val="FF0000"/>
                </a:solidFill>
                <a:hlinkClick r:id="rId1"/>
              </a:rPr>
              <a:t>http://www.sczgou.cn/jnrd/index.asp</a:t>
            </a:r>
            <a:r>
              <a:rPr lang="zh-CN" altLang="en-US" b="1">
                <a:solidFill>
                  <a:schemeClr val="tx1"/>
                </a:solidFill>
              </a:rPr>
              <a:t>官网，看</a:t>
            </a:r>
            <a:r>
              <a:rPr lang="zh-CN" altLang="en-US" b="1">
                <a:solidFill>
                  <a:srgbClr val="FF0000"/>
                </a:solidFill>
              </a:rPr>
              <a:t>最新报考通知</a:t>
            </a:r>
            <a:r>
              <a:rPr lang="zh-CN" altLang="en-US" b="1">
                <a:solidFill>
                  <a:schemeClr val="tx1"/>
                </a:solidFill>
              </a:rPr>
              <a:t>。</a:t>
            </a:r>
            <a:endParaRPr lang="zh-CN" altLang="en-US" b="1">
              <a:solidFill>
                <a:schemeClr val="tx1"/>
              </a:solidFill>
            </a:endParaRPr>
          </a:p>
          <a:p>
            <a:pPr algn="l"/>
            <a:endParaRPr lang="zh-CN" altLang="en-US" b="1">
              <a:solidFill>
                <a:schemeClr val="tx1"/>
              </a:solidFill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</a:rPr>
              <a:t>第二步：按通知要求，</a:t>
            </a:r>
            <a:r>
              <a:rPr lang="zh-CN" altLang="en-US" b="1">
                <a:solidFill>
                  <a:srgbClr val="FF0000"/>
                </a:solidFill>
              </a:rPr>
              <a:t>先下载相关附件填好备用。</a:t>
            </a:r>
            <a:r>
              <a:rPr lang="zh-CN" altLang="en-US" b="1">
                <a:solidFill>
                  <a:schemeClr val="tx1"/>
                </a:solidFill>
              </a:rPr>
              <a:t>先看</a:t>
            </a:r>
            <a:r>
              <a:rPr lang="zh-CN" altLang="en-US" b="1">
                <a:solidFill>
                  <a:srgbClr val="FF0000"/>
                </a:solidFill>
              </a:rPr>
              <a:t>附件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chemeClr val="tx1"/>
                </a:solidFill>
              </a:rPr>
              <a:t>按自己的条件对应报考条件准备</a:t>
            </a:r>
            <a:r>
              <a:rPr lang="zh-CN" altLang="en-US" b="1">
                <a:solidFill>
                  <a:schemeClr val="tx1"/>
                </a:solidFill>
              </a:rPr>
              <a:t>资料。</a:t>
            </a:r>
            <a:endParaRPr lang="zh-CN" altLang="en-US" b="1">
              <a:solidFill>
                <a:schemeClr val="tx1"/>
              </a:solidFill>
            </a:endParaRPr>
          </a:p>
          <a:p>
            <a:pPr algn="l"/>
            <a:endParaRPr lang="zh-CN" altLang="en-US" b="1">
              <a:solidFill>
                <a:schemeClr val="tx1"/>
              </a:solidFill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</a:rPr>
              <a:t>第三步：</a:t>
            </a:r>
            <a:r>
              <a:rPr lang="zh-CN" altLang="en-US" b="1">
                <a:sym typeface="+mn-ea"/>
              </a:rPr>
              <a:t>扫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报考通知下方的二维码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填报相关信息并及时加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考生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QQ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群（进群后实名，要一对一初审）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sym typeface="+mn-ea"/>
              </a:rPr>
              <a:t>第四步：等待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自贡开放大学工作人员初审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，合格后会告知你纸质资料提交注意事项。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sym typeface="+mn-ea"/>
              </a:rPr>
              <a:t>第五步：等待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开考通知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，准备考试。</a:t>
            </a:r>
            <a:endParaRPr lang="zh-CN" altLang="en-US" b="1">
              <a:solidFill>
                <a:schemeClr val="tx1"/>
              </a:solidFill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</a:rPr>
              <a:t>              </a:t>
            </a:r>
            <a:endParaRPr lang="en-US" altLang="zh-CN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375920" y="732155"/>
          <a:ext cx="11428095" cy="650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70"/>
                <a:gridCol w="1621790"/>
                <a:gridCol w="3719830"/>
                <a:gridCol w="506920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级别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申报类型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申报条件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提供资料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五级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无类型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年满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16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周岁，拟从事本职业或相关职业工作。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zh-CN" altLang="en-US" sz="1100" b="1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四级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工龄型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5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社保证明（微信小程序“我的社保卡”中下载，只要一页，请选取最近一年相对集中的缴费证明）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学历型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取得本专业或相关专业的技工院校或中等及以上职业院校、专科及以上普通高等学校毕业证书（含在读应届毕业生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复合型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取得本职业或相关职业五级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初级工职业资格（职业技能等级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3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五级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初级工职业资格（职业技能等级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row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三级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工龄型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10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取得本专业或相关专业的技工院校高级工班及以上毕业证书（含在读应届毕业生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取得经评估论证的高等职业学校、专科及以上普通高等学校本专业或相关专业的毕业证书〈含在读应届毕业生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取得本职业或相关职业四级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4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四级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7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取得符合专业对应关系的初级职称（专业技术人员职业资格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初级职称（专业技术人员职业资格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7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取得本职业或相关职业四级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证书，并取得高等职业学校、专科及以上普通高等学校本专业或相关专业毕业证书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(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大专及以上提供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四级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中级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各级别申报条件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95" y="753110"/>
            <a:ext cx="3771265" cy="53428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(2025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无类型、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学历型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5845" y="10119995"/>
            <a:ext cx="3319780" cy="546735"/>
          </a:xfrm>
          <a:prstGeom prst="rect">
            <a:avLst/>
          </a:prstGeom>
        </p:spPr>
        <p:txBody>
          <a:bodyPr/>
          <a:p>
            <a:endParaRPr sz="1600"/>
          </a:p>
        </p:txBody>
      </p:sp>
      <p:sp>
        <p:nvSpPr>
          <p:cNvPr id="23" name="文本框 22"/>
          <p:cNvSpPr txBox="1"/>
          <p:nvPr/>
        </p:nvSpPr>
        <p:spPr>
          <a:xfrm>
            <a:off x="591185" y="508635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网报提交后由认定单位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（自贡开大）</a:t>
            </a:r>
            <a:r>
              <a:rPr lang="zh-CN" altLang="en-US" b="1">
                <a:solidFill>
                  <a:srgbClr val="FF0000"/>
                </a:solidFill>
              </a:rPr>
              <a:t>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59840" y="6297295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第一</a:t>
            </a:r>
            <a:r>
              <a:rPr lang="zh-CN" altLang="en-US" b="1">
                <a:solidFill>
                  <a:srgbClr val="FF0000"/>
                </a:solidFill>
              </a:rPr>
              <a:t>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33210" y="196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此页只签字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手印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日期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69905" y="484124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29140" y="4665980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449820" y="797560"/>
            <a:ext cx="3297555" cy="1296670"/>
            <a:chOff x="11383" y="2389"/>
            <a:chExt cx="5542" cy="482"/>
          </a:xfrm>
        </p:grpSpPr>
        <p:sp>
          <p:nvSpPr>
            <p:cNvPr id="16" name="矩形 15"/>
            <p:cNvSpPr/>
            <p:nvPr/>
          </p:nvSpPr>
          <p:spPr>
            <a:xfrm>
              <a:off x="11383" y="2389"/>
              <a:ext cx="5096" cy="4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>
              <a:stCxn id="16" idx="3"/>
            </p:cNvCxnSpPr>
            <p:nvPr/>
          </p:nvCxnSpPr>
          <p:spPr>
            <a:xfrm>
              <a:off x="16479" y="2630"/>
              <a:ext cx="4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0747375" y="1289050"/>
            <a:ext cx="149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49820" y="2124710"/>
            <a:ext cx="3297555" cy="1304290"/>
            <a:chOff x="11383" y="2389"/>
            <a:chExt cx="5542" cy="482"/>
          </a:xfrm>
        </p:grpSpPr>
        <p:sp>
          <p:nvSpPr>
            <p:cNvPr id="20" name="矩形 19"/>
            <p:cNvSpPr/>
            <p:nvPr/>
          </p:nvSpPr>
          <p:spPr>
            <a:xfrm>
              <a:off x="11383" y="2389"/>
              <a:ext cx="5096" cy="4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>
              <a:stCxn id="20" idx="3"/>
            </p:cNvCxnSpPr>
            <p:nvPr/>
          </p:nvCxnSpPr>
          <p:spPr>
            <a:xfrm>
              <a:off x="16479" y="2630"/>
              <a:ext cx="4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10747375" y="2628265"/>
            <a:ext cx="149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49770" y="6096000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 b="1">
                <a:solidFill>
                  <a:srgbClr val="FF0000"/>
                </a:solidFill>
              </a:rPr>
              <a:t>二页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1155700"/>
            <a:ext cx="3890645" cy="519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6880" y="579120"/>
            <a:ext cx="3771265" cy="53428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(2025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工龄型、复合型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185" y="508635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网报提交后由认定单位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（自贡开大）</a:t>
            </a:r>
            <a:r>
              <a:rPr lang="zh-CN" altLang="en-US" b="1">
                <a:solidFill>
                  <a:srgbClr val="FF0000"/>
                </a:solidFill>
              </a:rPr>
              <a:t>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78865" y="6326505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第一</a:t>
            </a:r>
            <a:r>
              <a:rPr lang="zh-CN" altLang="en-US" b="1">
                <a:solidFill>
                  <a:srgbClr val="FF0000"/>
                </a:solidFill>
              </a:rPr>
              <a:t>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24295" y="180340"/>
            <a:ext cx="49498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此页必须全部手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0821670" y="453009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9556750" y="4479290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713720" y="1487805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单位盖章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9391650" y="1523365"/>
            <a:ext cx="635635" cy="3543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8253730" y="1245870"/>
            <a:ext cx="1929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此</a:t>
            </a:r>
            <a:r>
              <a:rPr lang="zh-CN" altLang="en-US" sz="1200" b="1">
                <a:solidFill>
                  <a:srgbClr val="FF0000"/>
                </a:solidFill>
              </a:rPr>
              <a:t>项必须手填，信息</a:t>
            </a:r>
            <a:r>
              <a:rPr lang="zh-CN" altLang="en-US" sz="1200" b="1">
                <a:solidFill>
                  <a:srgbClr val="FF0000"/>
                </a:solidFill>
              </a:rPr>
              <a:t>完整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10859770" y="2421255"/>
            <a:ext cx="1492250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434992" y="1946945"/>
            <a:ext cx="3303024" cy="1348383"/>
            <a:chOff x="11623" y="2190"/>
            <a:chExt cx="5789" cy="476"/>
          </a:xfrm>
        </p:grpSpPr>
        <p:sp>
          <p:nvSpPr>
            <p:cNvPr id="18" name="矩形 17"/>
            <p:cNvSpPr/>
            <p:nvPr/>
          </p:nvSpPr>
          <p:spPr>
            <a:xfrm>
              <a:off x="11623" y="2190"/>
              <a:ext cx="5473" cy="4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17096" y="2404"/>
              <a:ext cx="316" cy="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6992620" y="6326505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 b="1">
                <a:solidFill>
                  <a:srgbClr val="FF0000"/>
                </a:solidFill>
              </a:rPr>
              <a:t>二页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840" y="1155700"/>
            <a:ext cx="3890645" cy="519176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0557304" y="1705463"/>
            <a:ext cx="212090" cy="19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0525554" y="4766163"/>
            <a:ext cx="212090" cy="19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社保证明参考模板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261235" y="5670550"/>
            <a:ext cx="7668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可在微信小程序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我的社保卡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中下载或到政务中心服务窗口打印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1455" y="892175"/>
            <a:ext cx="6690360" cy="46221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2459990"/>
            <a:ext cx="27508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只要一页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请选取最近一年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相对集中的缴费证明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EMPLATE_THUMBS_INDEX" val="1、4、7、9、12、16、17、21、24、25、26、27、28、31、36、40、4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429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1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2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3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4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5.xml><?xml version="1.0" encoding="utf-8"?>
<p:tagLst xmlns:p="http://schemas.openxmlformats.org/presentationml/2006/main">
  <p:tag name="KSO_WPP_MARK_KEY" val="f68ce9d4-0fee-4b8c-b36a-47e8767ae263"/>
  <p:tag name="COMMONDATA" val="eyJoZGlkIjoiNmQ0NGY5YTI3ZDdiYzhjZTY3MzUwZDg2ZGFiMzhjMWEifQ=="/>
  <p:tag name="commondata" val="eyJoZGlkIjoiY2Y0MDMzZDc1NjRhY2JkMWQxMzliMWM3YTQ4ZGI5YTE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8EEF2"/>
      </a:dk2>
      <a:lt2>
        <a:srgbClr val="F9FAFB"/>
      </a:lt2>
      <a:accent1>
        <a:srgbClr val="2B4663"/>
      </a:accent1>
      <a:accent2>
        <a:srgbClr val="5C7885"/>
      </a:accent2>
      <a:accent3>
        <a:srgbClr val="94ACBC"/>
      </a:accent3>
      <a:accent4>
        <a:srgbClr val="B9CAE1"/>
      </a:accent4>
      <a:accent5>
        <a:srgbClr val="97ABBD"/>
      </a:accent5>
      <a:accent6>
        <a:srgbClr val="3B606F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4">
      <a:dk1>
        <a:srgbClr val="000000"/>
      </a:dk1>
      <a:lt1>
        <a:srgbClr val="FFFFFF"/>
      </a:lt1>
      <a:dk2>
        <a:srgbClr val="DBE6F1"/>
      </a:dk2>
      <a:lt2>
        <a:srgbClr val="FFFFFF"/>
      </a:lt2>
      <a:accent1>
        <a:srgbClr val="4373A3"/>
      </a:accent1>
      <a:accent2>
        <a:srgbClr val="4B9DA4"/>
      </a:accent2>
      <a:accent3>
        <a:srgbClr val="4BA786"/>
      </a:accent3>
      <a:accent4>
        <a:srgbClr val="4CA560"/>
      </a:accent4>
      <a:accent5>
        <a:srgbClr val="53A646"/>
      </a:accent5>
      <a:accent6>
        <a:srgbClr val="75A445"/>
      </a:accent6>
      <a:hlink>
        <a:srgbClr val="658BD5"/>
      </a:hlink>
      <a:folHlink>
        <a:srgbClr val="9F69A3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WPS 演示</Application>
  <PresentationFormat>宽屏</PresentationFormat>
  <Paragraphs>152</Paragraphs>
  <Slides>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等线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第三方职业等级认定考试</dc:title>
  <dc:creator>me426</dc:creator>
  <cp:lastModifiedBy>衡sir n2</cp:lastModifiedBy>
  <cp:revision>115</cp:revision>
  <dcterms:created xsi:type="dcterms:W3CDTF">2022-01-05T02:30:00Z</dcterms:created>
  <dcterms:modified xsi:type="dcterms:W3CDTF">2025-12-04T06:44:55Z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3D0441B83B904F6DA154110D8171494F</vt:lpwstr>
  </property>
  <property fmtid="{D5CDD505-2E9C-101B-9397-08002B2CF9AE}" pid="3" name="KSOProductBuildVer">
    <vt:lpwstr>2052-12.1.0.23542</vt:lpwstr>
  </property>
</Properties>
</file>